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5" r:id="rId4"/>
    <p:sldId id="257" r:id="rId5"/>
    <p:sldId id="258" r:id="rId6"/>
    <p:sldId id="262" r:id="rId7"/>
    <p:sldId id="260" r:id="rId8"/>
    <p:sldId id="259" r:id="rId9"/>
    <p:sldId id="263" r:id="rId10"/>
    <p:sldId id="264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5" d="100"/>
          <a:sy n="55" d="100"/>
        </p:scale>
        <p:origin x="-102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0133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175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330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9270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5936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6427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0234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0664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2417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7870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6518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056CE-5EB9-ED44-A851-0B185B88ADCA}" type="datetimeFigureOut">
              <a:rPr lang="en-US" smtClean="0"/>
              <a:t>28/10/13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42215-9876-8646-8014-3EF70C59373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5761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Food for thought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99103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Challenges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 smtClean="0"/>
              <a:t>Quality control &amp; trust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1891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Milestones</a:t>
            </a:r>
            <a:endParaRPr lang="en-AU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3711701"/>
              </p:ext>
            </p:extLst>
          </p:nvPr>
        </p:nvGraphicFramePr>
        <p:xfrm>
          <a:off x="457200" y="1600200"/>
          <a:ext cx="8229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6033"/>
                <a:gridCol w="5643567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Day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Item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Monday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CRUD &amp; Login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Tuesday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err="1" smtClean="0"/>
                        <a:t>Geolocation</a:t>
                      </a:r>
                      <a:r>
                        <a:rPr lang="en-AU" dirty="0" smtClean="0"/>
                        <a:t> gem,</a:t>
                      </a:r>
                      <a:r>
                        <a:rPr lang="en-AU" baseline="0" dirty="0" smtClean="0"/>
                        <a:t> Validation, Ratings, Notifications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Wednesday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Errors</a:t>
                      </a:r>
                      <a:r>
                        <a:rPr lang="en-AU" baseline="0" dirty="0" smtClean="0"/>
                        <a:t> &amp; CSS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Thursday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CSS &amp; graphics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Friday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Extras</a:t>
                      </a:r>
                      <a:r>
                        <a:rPr lang="en-AU" baseline="0" dirty="0" smtClean="0"/>
                        <a:t> (</a:t>
                      </a:r>
                      <a:r>
                        <a:rPr lang="en-AU" baseline="0" dirty="0" err="1" smtClean="0"/>
                        <a:t>omniauth</a:t>
                      </a:r>
                      <a:r>
                        <a:rPr lang="en-AU" baseline="0" dirty="0" smtClean="0"/>
                        <a:t> &amp; active admin)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2866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0" y="1968500"/>
            <a:ext cx="52070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71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"/>
            <a:ext cx="9144000" cy="682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655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hfos55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00" b="10200"/>
          <a:stretch>
            <a:fillRect/>
          </a:stretch>
        </p:blipFill>
        <p:spPr>
          <a:xfrm>
            <a:off x="194492" y="1285838"/>
            <a:ext cx="8801207" cy="4840325"/>
          </a:xfrm>
        </p:spPr>
      </p:pic>
    </p:spTree>
    <p:extLst>
      <p:ext uri="{BB962C8B-B14F-4D97-AF65-F5344CB8AC3E}">
        <p14:creationId xmlns:p14="http://schemas.microsoft.com/office/powerpoint/2010/main" val="1514949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urnt-toast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11" y="1753651"/>
            <a:ext cx="3283488" cy="24626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5150" y="1206500"/>
            <a:ext cx="43688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38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609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18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4542" r="4542"/>
          <a:stretch>
            <a:fillRect/>
          </a:stretch>
        </p:blipFill>
        <p:spPr>
          <a:xfrm>
            <a:off x="247992" y="1384472"/>
            <a:ext cx="8621860" cy="4741691"/>
          </a:xfrm>
        </p:spPr>
      </p:pic>
    </p:spTree>
    <p:extLst>
      <p:ext uri="{BB962C8B-B14F-4D97-AF65-F5344CB8AC3E}">
        <p14:creationId xmlns:p14="http://schemas.microsoft.com/office/powerpoint/2010/main" val="1717182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How it works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 smtClean="0"/>
              <a:t>People post up meals they will be cooking</a:t>
            </a:r>
          </a:p>
          <a:p>
            <a:pPr marL="0" indent="0">
              <a:buNone/>
            </a:pPr>
            <a:r>
              <a:rPr lang="en-AU" dirty="0" smtClean="0"/>
              <a:t>Other people buy the meals</a:t>
            </a:r>
          </a:p>
        </p:txBody>
      </p:sp>
      <p:pic>
        <p:nvPicPr>
          <p:cNvPr id="5" name="Picture 4" descr="Model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776"/>
          <a:stretch/>
        </p:blipFill>
        <p:spPr>
          <a:xfrm>
            <a:off x="1843824" y="3002179"/>
            <a:ext cx="5054306" cy="385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6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Business model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 smtClean="0"/>
              <a:t>Meal provider can list 5 meals for free, then pay per list or tiered subscription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64077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74</Words>
  <Application>Microsoft Macintosh PowerPoint</Application>
  <PresentationFormat>On-screen Show (4:3)</PresentationFormat>
  <Paragraphs>21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Food for thought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it works</vt:lpstr>
      <vt:lpstr>Business model</vt:lpstr>
      <vt:lpstr>Challenges</vt:lpstr>
      <vt:lpstr>Milestones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for thought</dc:title>
  <dc:creator>Albert Jou</dc:creator>
  <cp:lastModifiedBy>Albert Jou</cp:lastModifiedBy>
  <cp:revision>5</cp:revision>
  <dcterms:created xsi:type="dcterms:W3CDTF">2013-10-27T20:17:55Z</dcterms:created>
  <dcterms:modified xsi:type="dcterms:W3CDTF">2013-10-27T23:58:12Z</dcterms:modified>
</cp:coreProperties>
</file>

<file path=docProps/thumbnail.jpeg>
</file>